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3FD93-522E-451D-9EC3-DC5F3D3E050D}" v="3" dt="2025-09-28T12:42:5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sailaja Bareddy" userId="55f9ec96a7f03a77" providerId="LiveId" clId="{F7F64E46-127D-4999-802E-C4763B174A8B}"/>
    <pc:docChg chg="modSld">
      <pc:chgData name="venkata sailaja Bareddy" userId="55f9ec96a7f03a77" providerId="LiveId" clId="{F7F64E46-127D-4999-802E-C4763B174A8B}" dt="2025-09-28T12:44:38.390" v="29" actId="14100"/>
      <pc:docMkLst>
        <pc:docMk/>
      </pc:docMkLst>
      <pc:sldChg chg="modSp mod">
        <pc:chgData name="venkata sailaja Bareddy" userId="55f9ec96a7f03a77" providerId="LiveId" clId="{F7F64E46-127D-4999-802E-C4763B174A8B}" dt="2025-09-28T12:41:24.993" v="15" actId="20577"/>
        <pc:sldMkLst>
          <pc:docMk/>
          <pc:sldMk cId="0" sldId="257"/>
        </pc:sldMkLst>
        <pc:spChg chg="mod">
          <ac:chgData name="venkata sailaja Bareddy" userId="55f9ec96a7f03a77" providerId="LiveId" clId="{F7F64E46-127D-4999-802E-C4763B174A8B}" dt="2025-09-28T12:41:24.993" v="15" actId="2057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venkata sailaja Bareddy" userId="55f9ec96a7f03a77" providerId="LiveId" clId="{F7F64E46-127D-4999-802E-C4763B174A8B}" dt="2025-09-28T12:40:20.546" v="8" actId="20578"/>
          <ac:spMkLst>
            <pc:docMk/>
            <pc:sldMk cId="0" sldId="257"/>
            <ac:spMk id="23" creationId="{00000000-0000-0000-0000-000000000000}"/>
          </ac:spMkLst>
        </pc:spChg>
        <pc:grpChg chg="mod">
          <ac:chgData name="venkata sailaja Bareddy" userId="55f9ec96a7f03a77" providerId="LiveId" clId="{F7F64E46-127D-4999-802E-C4763B174A8B}" dt="2025-09-28T12:40:38.689" v="9" actId="1076"/>
          <ac:grpSpMkLst>
            <pc:docMk/>
            <pc:sldMk cId="0" sldId="257"/>
            <ac:grpSpMk id="19" creationId="{00000000-0000-0000-0000-000000000000}"/>
          </ac:grpSpMkLst>
        </pc:grpChg>
      </pc:sldChg>
      <pc:sldChg chg="modSp mod">
        <pc:chgData name="venkata sailaja Bareddy" userId="55f9ec96a7f03a77" providerId="LiveId" clId="{F7F64E46-127D-4999-802E-C4763B174A8B}" dt="2025-09-28T12:41:59.722" v="18" actId="14100"/>
        <pc:sldMkLst>
          <pc:docMk/>
          <pc:sldMk cId="0" sldId="258"/>
        </pc:sldMkLst>
        <pc:spChg chg="mod">
          <ac:chgData name="venkata sailaja Bareddy" userId="55f9ec96a7f03a77" providerId="LiveId" clId="{F7F64E46-127D-4999-802E-C4763B174A8B}" dt="2025-09-28T12:41:59.722" v="18" actId="14100"/>
          <ac:spMkLst>
            <pc:docMk/>
            <pc:sldMk cId="0" sldId="258"/>
            <ac:spMk id="10" creationId="{00000000-0000-0000-0000-000000000000}"/>
          </ac:spMkLst>
        </pc:spChg>
      </pc:sldChg>
      <pc:sldChg chg="modSp mod">
        <pc:chgData name="venkata sailaja Bareddy" userId="55f9ec96a7f03a77" providerId="LiveId" clId="{F7F64E46-127D-4999-802E-C4763B174A8B}" dt="2025-09-28T12:43:06.728" v="23" actId="20577"/>
        <pc:sldMkLst>
          <pc:docMk/>
          <pc:sldMk cId="0" sldId="259"/>
        </pc:sldMkLst>
        <pc:spChg chg="mod">
          <ac:chgData name="venkata sailaja Bareddy" userId="55f9ec96a7f03a77" providerId="LiveId" clId="{F7F64E46-127D-4999-802E-C4763B174A8B}" dt="2025-09-28T12:43:06.728" v="23" actId="20577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venkata sailaja Bareddy" userId="55f9ec96a7f03a77" providerId="LiveId" clId="{F7F64E46-127D-4999-802E-C4763B174A8B}" dt="2025-09-28T12:43:59.822" v="28" actId="1076"/>
        <pc:sldMkLst>
          <pc:docMk/>
          <pc:sldMk cId="0" sldId="260"/>
        </pc:sldMkLst>
        <pc:spChg chg="mod">
          <ac:chgData name="venkata sailaja Bareddy" userId="55f9ec96a7f03a77" providerId="LiveId" clId="{F7F64E46-127D-4999-802E-C4763B174A8B}" dt="2025-09-28T12:43:38.181" v="2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venkata sailaja Bareddy" userId="55f9ec96a7f03a77" providerId="LiveId" clId="{F7F64E46-127D-4999-802E-C4763B174A8B}" dt="2025-09-28T12:43:20.481" v="24" actId="14100"/>
          <ac:spMkLst>
            <pc:docMk/>
            <pc:sldMk cId="0" sldId="260"/>
            <ac:spMk id="8" creationId="{00000000-0000-0000-0000-000000000000}"/>
          </ac:spMkLst>
        </pc:spChg>
        <pc:grpChg chg="mod">
          <ac:chgData name="venkata sailaja Bareddy" userId="55f9ec96a7f03a77" providerId="LiveId" clId="{F7F64E46-127D-4999-802E-C4763B174A8B}" dt="2025-09-28T12:43:55.472" v="27" actId="1076"/>
          <ac:grpSpMkLst>
            <pc:docMk/>
            <pc:sldMk cId="0" sldId="260"/>
            <ac:grpSpMk id="2" creationId="{00000000-0000-0000-0000-000000000000}"/>
          </ac:grpSpMkLst>
        </pc:grpChg>
        <pc:grpChg chg="mod">
          <ac:chgData name="venkata sailaja Bareddy" userId="55f9ec96a7f03a77" providerId="LiveId" clId="{F7F64E46-127D-4999-802E-C4763B174A8B}" dt="2025-09-28T12:43:59.822" v="28" actId="1076"/>
          <ac:grpSpMkLst>
            <pc:docMk/>
            <pc:sldMk cId="0" sldId="260"/>
            <ac:grpSpMk id="4" creationId="{00000000-0000-0000-0000-000000000000}"/>
          </ac:grpSpMkLst>
        </pc:grpChg>
      </pc:sldChg>
      <pc:sldChg chg="modSp mod">
        <pc:chgData name="venkata sailaja Bareddy" userId="55f9ec96a7f03a77" providerId="LiveId" clId="{F7F64E46-127D-4999-802E-C4763B174A8B}" dt="2025-09-28T12:44:38.390" v="29" actId="14100"/>
        <pc:sldMkLst>
          <pc:docMk/>
          <pc:sldMk cId="0" sldId="261"/>
        </pc:sldMkLst>
        <pc:spChg chg="mod">
          <ac:chgData name="venkata sailaja Bareddy" userId="55f9ec96a7f03a77" providerId="LiveId" clId="{F7F64E46-127D-4999-802E-C4763B174A8B}" dt="2025-09-28T12:44:38.390" v="29" actId="14100"/>
          <ac:spMkLst>
            <pc:docMk/>
            <pc:sldMk cId="0" sldId="261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492276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Wheelora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803451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Smart Two-Wheeler Marketplace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5952976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One-stop platform for browsing, comparing &amp; booking bikes, scooters, and EVs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7179171"/>
            <a:ext cx="9445526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Team QISICONS</a:t>
            </a:r>
            <a:r>
              <a:rPr lang="en-US" sz="2187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| Revolutionizing the two-wheeler discovery experience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65257" y="741461"/>
            <a:ext cx="884128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The Problem We're Solving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45475" y="2865685"/>
            <a:ext cx="4590455" cy="3476774"/>
            <a:chOff x="0" y="0"/>
            <a:chExt cx="6120607" cy="463569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7938" cy="4623054"/>
            </a:xfrm>
            <a:custGeom>
              <a:avLst/>
              <a:gdLst/>
              <a:ahLst/>
              <a:cxnLst/>
              <a:rect l="l" t="t" r="r" b="b"/>
              <a:pathLst>
                <a:path w="6107938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061" y="0"/>
                  </a:lnTo>
                  <a:cubicBezTo>
                    <a:pt x="6036818" y="0"/>
                    <a:pt x="6107938" y="71120"/>
                    <a:pt x="6107938" y="158750"/>
                  </a:cubicBezTo>
                  <a:lnTo>
                    <a:pt x="6107938" y="4464177"/>
                  </a:lnTo>
                  <a:cubicBezTo>
                    <a:pt x="6107938" y="4551934"/>
                    <a:pt x="6036818" y="4622927"/>
                    <a:pt x="5949061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638" cy="4635627"/>
            </a:xfrm>
            <a:custGeom>
              <a:avLst/>
              <a:gdLst/>
              <a:ahLst/>
              <a:cxnLst/>
              <a:rect l="l" t="t" r="r" b="b"/>
              <a:pathLst>
                <a:path w="6120638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638" y="73914"/>
                    <a:pt x="6120638" y="165100"/>
                  </a:cubicBezTo>
                  <a:lnTo>
                    <a:pt x="6114288" y="165100"/>
                  </a:lnTo>
                  <a:lnTo>
                    <a:pt x="6120638" y="165100"/>
                  </a:lnTo>
                  <a:lnTo>
                    <a:pt x="6120638" y="4470527"/>
                  </a:lnTo>
                  <a:lnTo>
                    <a:pt x="6114288" y="4470527"/>
                  </a:lnTo>
                  <a:lnTo>
                    <a:pt x="6120638" y="4470527"/>
                  </a:lnTo>
                  <a:cubicBezTo>
                    <a:pt x="6120638" y="4561713"/>
                    <a:pt x="6046597" y="4635627"/>
                    <a:pt x="5955411" y="4635627"/>
                  </a:cubicBezTo>
                  <a:lnTo>
                    <a:pt x="5955411" y="4629277"/>
                  </a:lnTo>
                  <a:lnTo>
                    <a:pt x="5955411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411" y="4622927"/>
                  </a:lnTo>
                  <a:cubicBezTo>
                    <a:pt x="6039612" y="4622927"/>
                    <a:pt x="6107938" y="4554728"/>
                    <a:pt x="6107938" y="4470527"/>
                  </a:cubicBezTo>
                  <a:lnTo>
                    <a:pt x="6107938" y="165100"/>
                  </a:lnTo>
                  <a:cubicBezTo>
                    <a:pt x="6107938" y="80899"/>
                    <a:pt x="6039612" y="12700"/>
                    <a:pt x="5955411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280" y="3125391"/>
            <a:ext cx="370760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Scattered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3280" y="3671739"/>
            <a:ext cx="3994845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Users struggle to find comprehensive two-wheeler data across multiple fragmented websites and platforms.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709922" y="2865685"/>
            <a:ext cx="4590604" cy="3476774"/>
            <a:chOff x="0" y="0"/>
            <a:chExt cx="6120805" cy="463569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108065" cy="4623054"/>
            </a:xfrm>
            <a:custGeom>
              <a:avLst/>
              <a:gdLst/>
              <a:ahLst/>
              <a:cxnLst/>
              <a:rect l="l" t="t" r="r" b="b"/>
              <a:pathLst>
                <a:path w="6108065" h="4623054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64177"/>
                  </a:lnTo>
                  <a:cubicBezTo>
                    <a:pt x="6108065" y="4551934"/>
                    <a:pt x="6036945" y="4622927"/>
                    <a:pt x="5949188" y="4622927"/>
                  </a:cubicBezTo>
                  <a:lnTo>
                    <a:pt x="158877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120765" cy="4635627"/>
            </a:xfrm>
            <a:custGeom>
              <a:avLst/>
              <a:gdLst/>
              <a:ahLst/>
              <a:cxnLst/>
              <a:rect l="l" t="t" r="r" b="b"/>
              <a:pathLst>
                <a:path w="6120765" h="4635627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470527"/>
                  </a:lnTo>
                  <a:lnTo>
                    <a:pt x="6114415" y="4470527"/>
                  </a:lnTo>
                  <a:lnTo>
                    <a:pt x="6120765" y="4470527"/>
                  </a:lnTo>
                  <a:cubicBezTo>
                    <a:pt x="6120765" y="4561713"/>
                    <a:pt x="6046724" y="4635627"/>
                    <a:pt x="5955538" y="4635627"/>
                  </a:cubicBezTo>
                  <a:lnTo>
                    <a:pt x="5955538" y="4629277"/>
                  </a:lnTo>
                  <a:lnTo>
                    <a:pt x="5955538" y="4635627"/>
                  </a:lnTo>
                  <a:lnTo>
                    <a:pt x="165227" y="4635627"/>
                  </a:lnTo>
                  <a:lnTo>
                    <a:pt x="165227" y="4629277"/>
                  </a:lnTo>
                  <a:lnTo>
                    <a:pt x="165227" y="4635627"/>
                  </a:lnTo>
                  <a:cubicBezTo>
                    <a:pt x="73914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227" y="4622927"/>
                  </a:cubicBezTo>
                  <a:lnTo>
                    <a:pt x="5955538" y="4622927"/>
                  </a:lnTo>
                  <a:cubicBezTo>
                    <a:pt x="6039739" y="4622927"/>
                    <a:pt x="6108065" y="4554728"/>
                    <a:pt x="6108065" y="4470527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007728" y="3125391"/>
            <a:ext cx="399499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Limited Comparison 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7728" y="4114651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 unified platform exists for filtering by brand, price, fuel type, and mileage specifications.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84780" y="6506924"/>
            <a:ext cx="9455051" cy="2115890"/>
            <a:chOff x="0" y="0"/>
            <a:chExt cx="12606735" cy="2821187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143280" y="6876158"/>
            <a:ext cx="6410920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Complex  Buying Journey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43280" y="7720311"/>
            <a:ext cx="8859441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Managing testmultiple rides, showroom visits, and used bike sales requires juggling disconnected services.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629370"/>
            <a:ext cx="9294762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Why This Problem Matters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24311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Market Opportunity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3902869"/>
            <a:ext cx="437688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Two-wheeler demand continues to surge across India and global markets, creating massive opportunities for innovation.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5972472"/>
            <a:ext cx="4376886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EV adoption is accelerating rapidly, yet no central platform exists for comparing electric vehicles against traditional petrol and diesel bikes.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401" y="324311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Real-World 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401" y="3902869"/>
            <a:ext cx="437688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Current platforms focus solely on sales listings without providing complete solutions for buyers and dealers.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70401" y="5972472"/>
            <a:ext cx="437688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chose this challenge because it addresses genuine pain points for millions of consumers and thousands of dealers worldwide.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02275" cy="10201275"/>
            <a:chOff x="0" y="0"/>
            <a:chExt cx="24269700" cy="13601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69700" cy="13601700"/>
            </a:xfrm>
            <a:custGeom>
              <a:avLst/>
              <a:gdLst/>
              <a:ahLst/>
              <a:cxnLst/>
              <a:rect l="l" t="t" r="r" b="b"/>
              <a:pathLst>
                <a:path w="24269700" h="13601700">
                  <a:moveTo>
                    <a:pt x="0" y="0"/>
                  </a:moveTo>
                  <a:lnTo>
                    <a:pt x="24269700" y="0"/>
                  </a:lnTo>
                  <a:lnTo>
                    <a:pt x="24269700" y="13601700"/>
                  </a:lnTo>
                  <a:lnTo>
                    <a:pt x="0" y="136017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19702" y="310455"/>
            <a:ext cx="8839498" cy="63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Our Smart </a:t>
            </a:r>
            <a:r>
              <a:rPr lang="en-US" sz="4250" b="1" dirty="0" err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Solution:Wheelora</a:t>
            </a:r>
            <a:endParaRPr lang="en-US" sz="4250" b="1" dirty="0">
              <a:solidFill>
                <a:srgbClr val="23197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619702" y="1724769"/>
            <a:ext cx="543966" cy="543966"/>
            <a:chOff x="0" y="0"/>
            <a:chExt cx="725288" cy="72528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25297" cy="725297"/>
            </a:xfrm>
            <a:custGeom>
              <a:avLst/>
              <a:gdLst/>
              <a:ahLst/>
              <a:cxnLst/>
              <a:rect l="l" t="t" r="r" b="b"/>
              <a:pathLst>
                <a:path w="725297" h="725297">
                  <a:moveTo>
                    <a:pt x="0" y="0"/>
                  </a:moveTo>
                  <a:lnTo>
                    <a:pt x="725297" y="0"/>
                  </a:lnTo>
                  <a:lnTo>
                    <a:pt x="725297" y="725297"/>
                  </a:lnTo>
                  <a:lnTo>
                    <a:pt x="0" y="72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619702" y="2249685"/>
            <a:ext cx="2720429" cy="35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Centralized Browsing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9702" y="2935040"/>
            <a:ext cx="9906595" cy="4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Advanced filtering and search capabilities across all two-wheeler categories and brands.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619702" y="3794522"/>
            <a:ext cx="543966" cy="543966"/>
            <a:chOff x="0" y="0"/>
            <a:chExt cx="725288" cy="7252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725297" cy="725297"/>
            </a:xfrm>
            <a:custGeom>
              <a:avLst/>
              <a:gdLst/>
              <a:ahLst/>
              <a:cxnLst/>
              <a:rect l="l" t="t" r="r" b="b"/>
              <a:pathLst>
                <a:path w="725297" h="725297">
                  <a:moveTo>
                    <a:pt x="0" y="0"/>
                  </a:moveTo>
                  <a:lnTo>
                    <a:pt x="725297" y="0"/>
                  </a:lnTo>
                  <a:lnTo>
                    <a:pt x="725297" y="725297"/>
                  </a:lnTo>
                  <a:lnTo>
                    <a:pt x="0" y="72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619702" y="4591348"/>
            <a:ext cx="2819995" cy="35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Detailed Comparisons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19703" y="5274320"/>
            <a:ext cx="9906595" cy="4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Side-by-side model comparisons with comprehensive specifications and real-world performance data.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19702" y="5864275"/>
            <a:ext cx="543966" cy="543966"/>
            <a:chOff x="0" y="0"/>
            <a:chExt cx="725288" cy="7252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725297" cy="725297"/>
            </a:xfrm>
            <a:custGeom>
              <a:avLst/>
              <a:gdLst/>
              <a:ahLst/>
              <a:cxnLst/>
              <a:rect l="l" t="t" r="r" b="b"/>
              <a:pathLst>
                <a:path w="725297" h="725297">
                  <a:moveTo>
                    <a:pt x="0" y="0"/>
                  </a:moveTo>
                  <a:lnTo>
                    <a:pt x="725297" y="0"/>
                  </a:lnTo>
                  <a:lnTo>
                    <a:pt x="725297" y="725297"/>
                  </a:lnTo>
                  <a:lnTo>
                    <a:pt x="0" y="72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7619702" y="6661100"/>
            <a:ext cx="2720429" cy="35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Financial Tools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19702" y="7074545"/>
            <a:ext cx="9906595" cy="4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Built-in EMI calculators, fuel cost estimators, and financing options for informed decision-making.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19702" y="7934027"/>
            <a:ext cx="543966" cy="543966"/>
            <a:chOff x="0" y="0"/>
            <a:chExt cx="725288" cy="72528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25297" cy="725297"/>
            </a:xfrm>
            <a:custGeom>
              <a:avLst/>
              <a:gdLst/>
              <a:ahLst/>
              <a:cxnLst/>
              <a:rect l="l" t="t" r="r" b="b"/>
              <a:pathLst>
                <a:path w="725297" h="725297">
                  <a:moveTo>
                    <a:pt x="0" y="0"/>
                  </a:moveTo>
                  <a:lnTo>
                    <a:pt x="725297" y="0"/>
                  </a:lnTo>
                  <a:lnTo>
                    <a:pt x="725297" y="725297"/>
                  </a:lnTo>
                  <a:lnTo>
                    <a:pt x="0" y="72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" b="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619702" y="8730854"/>
            <a:ext cx="2720429" cy="35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Test Ride Booking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19702" y="9144298"/>
            <a:ext cx="9906595" cy="4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Seamless showroom visits and test ride scheduling with dealer integration and notifications.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748" y="9778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342" y="145712"/>
            <a:ext cx="18288000" cy="10287000"/>
            <a:chOff x="0" y="-1654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-1654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474958" y="362842"/>
            <a:ext cx="8146042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Technical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2668041"/>
            <a:ext cx="1417588" cy="2087315"/>
            <a:chOff x="0" y="0"/>
            <a:chExt cx="1890117" cy="278308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890141" cy="2783078"/>
            </a:xfrm>
            <a:custGeom>
              <a:avLst/>
              <a:gdLst/>
              <a:ahLst/>
              <a:cxnLst/>
              <a:rect l="l" t="t" r="r" b="b"/>
              <a:pathLst>
                <a:path w="1890141" h="2783078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" r="-88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51342" y="291346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Frontend 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1342" y="3459807"/>
            <a:ext cx="774442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 + TailwindCSS with reusable components, React Query caching, and infinite scroll optimization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0237" y="4755356"/>
            <a:ext cx="1417588" cy="2087315"/>
            <a:chOff x="0" y="0"/>
            <a:chExt cx="1890117" cy="278308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90141" cy="2783078"/>
            </a:xfrm>
            <a:custGeom>
              <a:avLst/>
              <a:gdLst/>
              <a:ahLst/>
              <a:cxnLst/>
              <a:rect l="l" t="t" r="r" b="b"/>
              <a:pathLst>
                <a:path w="1890141" h="2783078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9" r="-8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551342" y="500077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Backend APIs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1342" y="5547121"/>
            <a:ext cx="774442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Django REST Framework with modular APIs for Users, Dealers, Bikes, and Bookings plus JWT authentication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50237" y="6842671"/>
            <a:ext cx="1417588" cy="2087315"/>
            <a:chOff x="0" y="0"/>
            <a:chExt cx="1890117" cy="278308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890141" cy="2783078"/>
            </a:xfrm>
            <a:custGeom>
              <a:avLst/>
              <a:gdLst/>
              <a:ahLst/>
              <a:cxnLst/>
              <a:rect l="l" t="t" r="r" b="b"/>
              <a:pathLst>
                <a:path w="1890141" h="2783078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9" r="-8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551342" y="708808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Data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51342" y="7634436"/>
            <a:ext cx="774442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PostgreSQL with normalized schema, strategic indexing, partitioning, and Redis caching for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53566"/>
            <a:ext cx="8761362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Core Platform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663726"/>
            <a:ext cx="850553" cy="850552"/>
            <a:chOff x="0" y="0"/>
            <a:chExt cx="1134070" cy="11340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97150" y="286479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Advanced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97150" y="3411141"/>
            <a:ext cx="676959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Faceted search with filters for brand, price range, fuel type, mileage, and specifications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21105" y="2663726"/>
            <a:ext cx="850553" cy="850552"/>
            <a:chOff x="0" y="0"/>
            <a:chExt cx="1134070" cy="11340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526017" y="286479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Model Comparison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6017" y="3411141"/>
            <a:ext cx="676974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Side-by-side comparisons with detailed specs, pricing, and performance metrics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4990208"/>
            <a:ext cx="850553" cy="850552"/>
            <a:chOff x="0" y="0"/>
            <a:chExt cx="1134070" cy="113407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197150" y="519127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Financial 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7150" y="5737623"/>
            <a:ext cx="676959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Integrated EMI calculator and real-time fuel cost analysis for budget planning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21105" y="4990208"/>
            <a:ext cx="850553" cy="850552"/>
            <a:chOff x="0" y="0"/>
            <a:chExt cx="1134070" cy="113407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526017" y="519127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Used Vehicle Hub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26017" y="5737623"/>
            <a:ext cx="676974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Verified used bike listings with quality checks and dealer authentication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238" y="7316689"/>
            <a:ext cx="850553" cy="850552"/>
            <a:chOff x="0" y="0"/>
            <a:chExt cx="1134070" cy="113407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3" b="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197150" y="751775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Test Ride Booking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97150" y="8064104"/>
            <a:ext cx="676959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Seamless showroom visits and test ride scheduling with dealer coordination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321105" y="7316689"/>
            <a:ext cx="850553" cy="850552"/>
            <a:chOff x="0" y="0"/>
            <a:chExt cx="1134070" cy="113407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3" b="3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0526017" y="751775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Launch Alerts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26017" y="8064104"/>
            <a:ext cx="676974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Notifications for upcoming model launches and price updates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3741" y="708720"/>
            <a:ext cx="7093892" cy="83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Intelligence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8979" y="2203400"/>
            <a:ext cx="4716215" cy="3806578"/>
            <a:chOff x="0" y="0"/>
            <a:chExt cx="6288287" cy="507543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275578" cy="5062728"/>
            </a:xfrm>
            <a:custGeom>
              <a:avLst/>
              <a:gdLst/>
              <a:ahLst/>
              <a:cxnLst/>
              <a:rect l="l" t="t" r="r" b="b"/>
              <a:pathLst>
                <a:path w="6275578" h="5062728">
                  <a:moveTo>
                    <a:pt x="0" y="141351"/>
                  </a:moveTo>
                  <a:cubicBezTo>
                    <a:pt x="0" y="63246"/>
                    <a:pt x="63373" y="0"/>
                    <a:pt x="141478" y="0"/>
                  </a:cubicBezTo>
                  <a:lnTo>
                    <a:pt x="6134100" y="0"/>
                  </a:lnTo>
                  <a:cubicBezTo>
                    <a:pt x="6212205" y="0"/>
                    <a:pt x="6275578" y="63246"/>
                    <a:pt x="6275578" y="141351"/>
                  </a:cubicBezTo>
                  <a:lnTo>
                    <a:pt x="6275578" y="4921377"/>
                  </a:lnTo>
                  <a:cubicBezTo>
                    <a:pt x="6275578" y="4999482"/>
                    <a:pt x="6212205" y="5062728"/>
                    <a:pt x="6134100" y="5062728"/>
                  </a:cubicBezTo>
                  <a:lnTo>
                    <a:pt x="141478" y="5062728"/>
                  </a:lnTo>
                  <a:cubicBezTo>
                    <a:pt x="63373" y="5062728"/>
                    <a:pt x="0" y="4999482"/>
                    <a:pt x="0" y="4921377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288278" cy="5075428"/>
            </a:xfrm>
            <a:custGeom>
              <a:avLst/>
              <a:gdLst/>
              <a:ahLst/>
              <a:cxnLst/>
              <a:rect l="l" t="t" r="r" b="b"/>
              <a:pathLst>
                <a:path w="6288278" h="5075428">
                  <a:moveTo>
                    <a:pt x="0" y="147701"/>
                  </a:moveTo>
                  <a:cubicBezTo>
                    <a:pt x="0" y="66167"/>
                    <a:pt x="66167" y="0"/>
                    <a:pt x="147828" y="0"/>
                  </a:cubicBezTo>
                  <a:lnTo>
                    <a:pt x="6140450" y="0"/>
                  </a:lnTo>
                  <a:lnTo>
                    <a:pt x="6140450" y="6350"/>
                  </a:lnTo>
                  <a:lnTo>
                    <a:pt x="6140450" y="0"/>
                  </a:lnTo>
                  <a:cubicBezTo>
                    <a:pt x="6222111" y="0"/>
                    <a:pt x="6288278" y="66167"/>
                    <a:pt x="6288278" y="147701"/>
                  </a:cubicBezTo>
                  <a:lnTo>
                    <a:pt x="6281928" y="147701"/>
                  </a:lnTo>
                  <a:lnTo>
                    <a:pt x="6288278" y="147701"/>
                  </a:lnTo>
                  <a:lnTo>
                    <a:pt x="6288278" y="4927727"/>
                  </a:lnTo>
                  <a:lnTo>
                    <a:pt x="6281928" y="4927727"/>
                  </a:lnTo>
                  <a:lnTo>
                    <a:pt x="6288278" y="4927727"/>
                  </a:lnTo>
                  <a:cubicBezTo>
                    <a:pt x="6288278" y="5009388"/>
                    <a:pt x="6222111" y="5075428"/>
                    <a:pt x="6140450" y="5075428"/>
                  </a:cubicBezTo>
                  <a:lnTo>
                    <a:pt x="6140450" y="5069078"/>
                  </a:lnTo>
                  <a:lnTo>
                    <a:pt x="6140450" y="5075428"/>
                  </a:lnTo>
                  <a:lnTo>
                    <a:pt x="147828" y="5075428"/>
                  </a:lnTo>
                  <a:lnTo>
                    <a:pt x="147828" y="5069078"/>
                  </a:lnTo>
                  <a:lnTo>
                    <a:pt x="147828" y="5075428"/>
                  </a:lnTo>
                  <a:cubicBezTo>
                    <a:pt x="66167" y="5075428"/>
                    <a:pt x="0" y="5009261"/>
                    <a:pt x="0" y="4927727"/>
                  </a:cubicBezTo>
                  <a:lnTo>
                    <a:pt x="0" y="147701"/>
                  </a:lnTo>
                  <a:lnTo>
                    <a:pt x="6350" y="147701"/>
                  </a:lnTo>
                  <a:lnTo>
                    <a:pt x="0" y="147701"/>
                  </a:lnTo>
                  <a:moveTo>
                    <a:pt x="12700" y="147701"/>
                  </a:moveTo>
                  <a:lnTo>
                    <a:pt x="12700" y="4927727"/>
                  </a:lnTo>
                  <a:lnTo>
                    <a:pt x="6350" y="4927727"/>
                  </a:lnTo>
                  <a:lnTo>
                    <a:pt x="12700" y="4927727"/>
                  </a:lnTo>
                  <a:cubicBezTo>
                    <a:pt x="12700" y="5002276"/>
                    <a:pt x="73152" y="5062728"/>
                    <a:pt x="147828" y="5062728"/>
                  </a:cubicBezTo>
                  <a:lnTo>
                    <a:pt x="6140450" y="5062728"/>
                  </a:lnTo>
                  <a:cubicBezTo>
                    <a:pt x="6215126" y="5062728"/>
                    <a:pt x="6275578" y="5002276"/>
                    <a:pt x="6275578" y="4927727"/>
                  </a:cubicBezTo>
                  <a:lnTo>
                    <a:pt x="6275578" y="147701"/>
                  </a:lnTo>
                  <a:cubicBezTo>
                    <a:pt x="6275578" y="73152"/>
                    <a:pt x="6215126" y="12700"/>
                    <a:pt x="6140450" y="12700"/>
                  </a:cubicBezTo>
                  <a:lnTo>
                    <a:pt x="147828" y="12700"/>
                  </a:lnTo>
                  <a:lnTo>
                    <a:pt x="147828" y="6350"/>
                  </a:lnTo>
                  <a:lnTo>
                    <a:pt x="147828" y="12700"/>
                  </a:lnTo>
                  <a:cubicBezTo>
                    <a:pt x="73152" y="12700"/>
                    <a:pt x="12700" y="73152"/>
                    <a:pt x="12700" y="14770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45679" y="2470100"/>
            <a:ext cx="757535" cy="757535"/>
            <a:chOff x="0" y="0"/>
            <a:chExt cx="1010047" cy="1010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0031" cy="1010031"/>
            </a:xfrm>
            <a:custGeom>
              <a:avLst/>
              <a:gdLst/>
              <a:ahLst/>
              <a:cxnLst/>
              <a:rect l="l" t="t" r="r" b="b"/>
              <a:pathLst>
                <a:path w="1010031" h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54039" y="2635746"/>
            <a:ext cx="340816" cy="426095"/>
            <a:chOff x="0" y="0"/>
            <a:chExt cx="454422" cy="56812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454406" cy="568071"/>
            </a:xfrm>
            <a:custGeom>
              <a:avLst/>
              <a:gdLst/>
              <a:ahLst/>
              <a:cxnLst/>
              <a:rect l="l" t="t" r="r" b="b"/>
              <a:pathLst>
                <a:path w="454406" h="568071">
                  <a:moveTo>
                    <a:pt x="0" y="0"/>
                  </a:moveTo>
                  <a:lnTo>
                    <a:pt x="454406" y="0"/>
                  </a:lnTo>
                  <a:lnTo>
                    <a:pt x="454406" y="568071"/>
                  </a:lnTo>
                  <a:lnTo>
                    <a:pt x="0" y="56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r="-12" b="-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45679" y="3460997"/>
            <a:ext cx="3650605" cy="41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Smart Chatbot Assistant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679" y="4031754"/>
            <a:ext cx="4182815" cy="171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AI-powered recommendations based on budget and preferences. Example: "Budget ₹1,20,000" → Top 5 matching bikes with specs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38081" y="2203400"/>
            <a:ext cx="4716364" cy="3806578"/>
            <a:chOff x="0" y="0"/>
            <a:chExt cx="6288485" cy="5075437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275832" cy="5062728"/>
            </a:xfrm>
            <a:custGeom>
              <a:avLst/>
              <a:gdLst/>
              <a:ahLst/>
              <a:cxnLst/>
              <a:rect l="l" t="t" r="r" b="b"/>
              <a:pathLst>
                <a:path w="6275832" h="5062728">
                  <a:moveTo>
                    <a:pt x="0" y="141351"/>
                  </a:moveTo>
                  <a:cubicBezTo>
                    <a:pt x="0" y="63246"/>
                    <a:pt x="63373" y="0"/>
                    <a:pt x="141478" y="0"/>
                  </a:cubicBezTo>
                  <a:lnTo>
                    <a:pt x="6134354" y="0"/>
                  </a:lnTo>
                  <a:cubicBezTo>
                    <a:pt x="6212459" y="0"/>
                    <a:pt x="6275832" y="63246"/>
                    <a:pt x="6275832" y="141351"/>
                  </a:cubicBezTo>
                  <a:lnTo>
                    <a:pt x="6275832" y="4921377"/>
                  </a:lnTo>
                  <a:cubicBezTo>
                    <a:pt x="6275832" y="4999482"/>
                    <a:pt x="6212459" y="5062728"/>
                    <a:pt x="6134354" y="5062728"/>
                  </a:cubicBezTo>
                  <a:lnTo>
                    <a:pt x="141478" y="5062728"/>
                  </a:lnTo>
                  <a:cubicBezTo>
                    <a:pt x="63373" y="5062728"/>
                    <a:pt x="0" y="4999482"/>
                    <a:pt x="0" y="4921377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288532" cy="5075428"/>
            </a:xfrm>
            <a:custGeom>
              <a:avLst/>
              <a:gdLst/>
              <a:ahLst/>
              <a:cxnLst/>
              <a:rect l="l" t="t" r="r" b="b"/>
              <a:pathLst>
                <a:path w="6288532" h="5075428">
                  <a:moveTo>
                    <a:pt x="0" y="147701"/>
                  </a:moveTo>
                  <a:cubicBezTo>
                    <a:pt x="0" y="66167"/>
                    <a:pt x="66167" y="0"/>
                    <a:pt x="147828" y="0"/>
                  </a:cubicBezTo>
                  <a:lnTo>
                    <a:pt x="6140704" y="0"/>
                  </a:lnTo>
                  <a:lnTo>
                    <a:pt x="6140704" y="6350"/>
                  </a:lnTo>
                  <a:lnTo>
                    <a:pt x="6140704" y="0"/>
                  </a:lnTo>
                  <a:cubicBezTo>
                    <a:pt x="6222365" y="0"/>
                    <a:pt x="6288532" y="66167"/>
                    <a:pt x="6288532" y="147701"/>
                  </a:cubicBezTo>
                  <a:lnTo>
                    <a:pt x="6282182" y="147701"/>
                  </a:lnTo>
                  <a:lnTo>
                    <a:pt x="6288532" y="147701"/>
                  </a:lnTo>
                  <a:lnTo>
                    <a:pt x="6288532" y="4927727"/>
                  </a:lnTo>
                  <a:lnTo>
                    <a:pt x="6282182" y="4927727"/>
                  </a:lnTo>
                  <a:lnTo>
                    <a:pt x="6288532" y="4927727"/>
                  </a:lnTo>
                  <a:cubicBezTo>
                    <a:pt x="6288532" y="5009388"/>
                    <a:pt x="6222365" y="5075428"/>
                    <a:pt x="6140704" y="5075428"/>
                  </a:cubicBezTo>
                  <a:lnTo>
                    <a:pt x="6140704" y="5069078"/>
                  </a:lnTo>
                  <a:lnTo>
                    <a:pt x="6140704" y="5075428"/>
                  </a:lnTo>
                  <a:lnTo>
                    <a:pt x="147828" y="5075428"/>
                  </a:lnTo>
                  <a:lnTo>
                    <a:pt x="147828" y="5069078"/>
                  </a:lnTo>
                  <a:lnTo>
                    <a:pt x="147828" y="5075428"/>
                  </a:lnTo>
                  <a:cubicBezTo>
                    <a:pt x="66167" y="5075428"/>
                    <a:pt x="0" y="5009261"/>
                    <a:pt x="0" y="4927727"/>
                  </a:cubicBezTo>
                  <a:lnTo>
                    <a:pt x="0" y="147701"/>
                  </a:lnTo>
                  <a:lnTo>
                    <a:pt x="6350" y="147701"/>
                  </a:lnTo>
                  <a:lnTo>
                    <a:pt x="0" y="147701"/>
                  </a:lnTo>
                  <a:moveTo>
                    <a:pt x="12700" y="147701"/>
                  </a:moveTo>
                  <a:lnTo>
                    <a:pt x="12700" y="4927727"/>
                  </a:lnTo>
                  <a:lnTo>
                    <a:pt x="6350" y="4927727"/>
                  </a:lnTo>
                  <a:lnTo>
                    <a:pt x="12700" y="4927727"/>
                  </a:lnTo>
                  <a:cubicBezTo>
                    <a:pt x="12700" y="5002276"/>
                    <a:pt x="73152" y="5062728"/>
                    <a:pt x="147828" y="5062728"/>
                  </a:cubicBezTo>
                  <a:lnTo>
                    <a:pt x="6140704" y="5062728"/>
                  </a:lnTo>
                  <a:cubicBezTo>
                    <a:pt x="6215380" y="5062728"/>
                    <a:pt x="6275832" y="5002276"/>
                    <a:pt x="6275832" y="4927727"/>
                  </a:cubicBezTo>
                  <a:lnTo>
                    <a:pt x="6275832" y="147701"/>
                  </a:lnTo>
                  <a:cubicBezTo>
                    <a:pt x="6275832" y="73152"/>
                    <a:pt x="6215253" y="12700"/>
                    <a:pt x="6140704" y="12700"/>
                  </a:cubicBezTo>
                  <a:lnTo>
                    <a:pt x="147828" y="12700"/>
                  </a:lnTo>
                  <a:lnTo>
                    <a:pt x="147828" y="6350"/>
                  </a:lnTo>
                  <a:lnTo>
                    <a:pt x="147828" y="12700"/>
                  </a:lnTo>
                  <a:cubicBezTo>
                    <a:pt x="73152" y="12700"/>
                    <a:pt x="12700" y="73152"/>
                    <a:pt x="12700" y="14770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104781" y="2470100"/>
            <a:ext cx="757535" cy="757535"/>
            <a:chOff x="0" y="0"/>
            <a:chExt cx="1010047" cy="10100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0031" cy="1010031"/>
            </a:xfrm>
            <a:custGeom>
              <a:avLst/>
              <a:gdLst/>
              <a:ahLst/>
              <a:cxnLst/>
              <a:rect l="l" t="t" r="r" b="b"/>
              <a:pathLst>
                <a:path w="1010031" h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313140" y="2635746"/>
            <a:ext cx="340816" cy="426095"/>
            <a:chOff x="0" y="0"/>
            <a:chExt cx="454422" cy="56812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454406" cy="568071"/>
            </a:xfrm>
            <a:custGeom>
              <a:avLst/>
              <a:gdLst/>
              <a:ahLst/>
              <a:cxnLst/>
              <a:rect l="l" t="t" r="r" b="b"/>
              <a:pathLst>
                <a:path w="454406" h="568071">
                  <a:moveTo>
                    <a:pt x="0" y="0"/>
                  </a:moveTo>
                  <a:lnTo>
                    <a:pt x="454406" y="0"/>
                  </a:lnTo>
                  <a:lnTo>
                    <a:pt x="454406" y="568071"/>
                  </a:lnTo>
                  <a:lnTo>
                    <a:pt x="0" y="56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" r="-12" b="-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104781" y="3460997"/>
            <a:ext cx="4182964" cy="80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Personalized Recommendations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04781" y="4426298"/>
            <a:ext cx="4182964" cy="130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Machine learning analyzes browsing history and similar user preferences for targeted suggestions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78979" y="6252865"/>
            <a:ext cx="9675465" cy="2998440"/>
            <a:chOff x="0" y="0"/>
            <a:chExt cx="12900620" cy="3997920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2887960" cy="3985260"/>
            </a:xfrm>
            <a:custGeom>
              <a:avLst/>
              <a:gdLst/>
              <a:ahLst/>
              <a:cxnLst/>
              <a:rect l="l" t="t" r="r" b="b"/>
              <a:pathLst>
                <a:path w="12887960" h="3985260">
                  <a:moveTo>
                    <a:pt x="0" y="141351"/>
                  </a:moveTo>
                  <a:cubicBezTo>
                    <a:pt x="0" y="63246"/>
                    <a:pt x="63500" y="0"/>
                    <a:pt x="141732" y="0"/>
                  </a:cubicBezTo>
                  <a:lnTo>
                    <a:pt x="12746228" y="0"/>
                  </a:lnTo>
                  <a:cubicBezTo>
                    <a:pt x="12824460" y="0"/>
                    <a:pt x="12887960" y="63246"/>
                    <a:pt x="12887960" y="141351"/>
                  </a:cubicBezTo>
                  <a:lnTo>
                    <a:pt x="12887960" y="3843782"/>
                  </a:lnTo>
                  <a:cubicBezTo>
                    <a:pt x="12887960" y="3921887"/>
                    <a:pt x="12824460" y="3985133"/>
                    <a:pt x="12746228" y="3985133"/>
                  </a:cubicBezTo>
                  <a:lnTo>
                    <a:pt x="141732" y="3985133"/>
                  </a:lnTo>
                  <a:cubicBezTo>
                    <a:pt x="63500" y="3985260"/>
                    <a:pt x="0" y="3921887"/>
                    <a:pt x="0" y="384378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2900660" cy="3997960"/>
            </a:xfrm>
            <a:custGeom>
              <a:avLst/>
              <a:gdLst/>
              <a:ahLst/>
              <a:cxnLst/>
              <a:rect l="l" t="t" r="r" b="b"/>
              <a:pathLst>
                <a:path w="12900660" h="3997960">
                  <a:moveTo>
                    <a:pt x="0" y="147701"/>
                  </a:moveTo>
                  <a:cubicBezTo>
                    <a:pt x="0" y="66167"/>
                    <a:pt x="66294" y="0"/>
                    <a:pt x="148082" y="0"/>
                  </a:cubicBezTo>
                  <a:lnTo>
                    <a:pt x="12752578" y="0"/>
                  </a:lnTo>
                  <a:lnTo>
                    <a:pt x="12752578" y="6350"/>
                  </a:lnTo>
                  <a:lnTo>
                    <a:pt x="12752578" y="0"/>
                  </a:lnTo>
                  <a:cubicBezTo>
                    <a:pt x="12834366" y="0"/>
                    <a:pt x="12900660" y="66167"/>
                    <a:pt x="12900660" y="147701"/>
                  </a:cubicBezTo>
                  <a:lnTo>
                    <a:pt x="12894310" y="147701"/>
                  </a:lnTo>
                  <a:lnTo>
                    <a:pt x="12900660" y="147701"/>
                  </a:lnTo>
                  <a:lnTo>
                    <a:pt x="12900660" y="3850132"/>
                  </a:lnTo>
                  <a:lnTo>
                    <a:pt x="12894310" y="3850132"/>
                  </a:lnTo>
                  <a:lnTo>
                    <a:pt x="12900660" y="3850132"/>
                  </a:lnTo>
                  <a:cubicBezTo>
                    <a:pt x="12900660" y="3931793"/>
                    <a:pt x="12834366" y="3997833"/>
                    <a:pt x="12752578" y="3997833"/>
                  </a:cubicBezTo>
                  <a:lnTo>
                    <a:pt x="12752578" y="3991483"/>
                  </a:lnTo>
                  <a:lnTo>
                    <a:pt x="12752578" y="3997833"/>
                  </a:lnTo>
                  <a:lnTo>
                    <a:pt x="148082" y="3997833"/>
                  </a:lnTo>
                  <a:lnTo>
                    <a:pt x="148082" y="3991483"/>
                  </a:lnTo>
                  <a:lnTo>
                    <a:pt x="148082" y="3997833"/>
                  </a:lnTo>
                  <a:cubicBezTo>
                    <a:pt x="66294" y="3997960"/>
                    <a:pt x="0" y="3931793"/>
                    <a:pt x="0" y="3850132"/>
                  </a:cubicBezTo>
                  <a:lnTo>
                    <a:pt x="0" y="147701"/>
                  </a:lnTo>
                  <a:lnTo>
                    <a:pt x="6350" y="147701"/>
                  </a:lnTo>
                  <a:lnTo>
                    <a:pt x="0" y="147701"/>
                  </a:lnTo>
                  <a:moveTo>
                    <a:pt x="12700" y="147701"/>
                  </a:moveTo>
                  <a:lnTo>
                    <a:pt x="12700" y="3850132"/>
                  </a:lnTo>
                  <a:lnTo>
                    <a:pt x="6350" y="3850132"/>
                  </a:lnTo>
                  <a:lnTo>
                    <a:pt x="12700" y="3850132"/>
                  </a:lnTo>
                  <a:cubicBezTo>
                    <a:pt x="12700" y="3924681"/>
                    <a:pt x="73279" y="3985133"/>
                    <a:pt x="148082" y="3985133"/>
                  </a:cubicBezTo>
                  <a:lnTo>
                    <a:pt x="12752578" y="3985133"/>
                  </a:lnTo>
                  <a:cubicBezTo>
                    <a:pt x="12827381" y="3985133"/>
                    <a:pt x="12887960" y="3924681"/>
                    <a:pt x="12887960" y="3850132"/>
                  </a:cubicBezTo>
                  <a:lnTo>
                    <a:pt x="12887960" y="147701"/>
                  </a:lnTo>
                  <a:cubicBezTo>
                    <a:pt x="12887960" y="73152"/>
                    <a:pt x="12827381" y="12700"/>
                    <a:pt x="12752578" y="12700"/>
                  </a:cubicBezTo>
                  <a:lnTo>
                    <a:pt x="148082" y="12700"/>
                  </a:lnTo>
                  <a:lnTo>
                    <a:pt x="148082" y="6350"/>
                  </a:lnTo>
                  <a:lnTo>
                    <a:pt x="148082" y="12700"/>
                  </a:lnTo>
                  <a:cubicBezTo>
                    <a:pt x="73279" y="12700"/>
                    <a:pt x="12700" y="73152"/>
                    <a:pt x="12700" y="14770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45679" y="6519565"/>
            <a:ext cx="757535" cy="757535"/>
            <a:chOff x="0" y="0"/>
            <a:chExt cx="1010047" cy="10100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0031" cy="1010031"/>
            </a:xfrm>
            <a:custGeom>
              <a:avLst/>
              <a:gdLst/>
              <a:ahLst/>
              <a:cxnLst/>
              <a:rect l="l" t="t" r="r" b="b"/>
              <a:pathLst>
                <a:path w="1010031" h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54039" y="6685210"/>
            <a:ext cx="340816" cy="426095"/>
            <a:chOff x="0" y="0"/>
            <a:chExt cx="454422" cy="568127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454406" cy="568071"/>
            </a:xfrm>
            <a:custGeom>
              <a:avLst/>
              <a:gdLst/>
              <a:ahLst/>
              <a:cxnLst/>
              <a:rect l="l" t="t" r="r" b="b"/>
              <a:pathLst>
                <a:path w="454406" h="568071">
                  <a:moveTo>
                    <a:pt x="0" y="0"/>
                  </a:moveTo>
                  <a:lnTo>
                    <a:pt x="454406" y="0"/>
                  </a:lnTo>
                  <a:lnTo>
                    <a:pt x="454406" y="568071"/>
                  </a:lnTo>
                  <a:lnTo>
                    <a:pt x="0" y="568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12" b="-9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145679" y="7510462"/>
            <a:ext cx="3156348" cy="41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Dealer Analytics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5679" y="8081219"/>
            <a:ext cx="9142065" cy="90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Advanced dashboard showing sales trends, customer demand patterns, and market insights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1175058" y="2208162"/>
            <a:ext cx="6238577" cy="6238577"/>
            <a:chOff x="0" y="0"/>
            <a:chExt cx="8318103" cy="8318103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8318119" cy="8318119"/>
            </a:xfrm>
            <a:custGeom>
              <a:avLst/>
              <a:gdLst/>
              <a:ahLst/>
              <a:cxnLst/>
              <a:rect l="l" t="t" r="r" b="b"/>
              <a:pathLst>
                <a:path w="8318119" h="8318119">
                  <a:moveTo>
                    <a:pt x="0" y="0"/>
                  </a:moveTo>
                  <a:lnTo>
                    <a:pt x="8318119" y="0"/>
                  </a:lnTo>
                  <a:lnTo>
                    <a:pt x="8318119" y="8318119"/>
                  </a:lnTo>
                  <a:lnTo>
                    <a:pt x="0" y="831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928434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Our Competitive Advantage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9486" y="3312021"/>
            <a:ext cx="3546127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Complete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58369"/>
            <a:ext cx="487337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First platform combining new bikes, used vehicles, and EVs in one seamless experience.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19541" y="4192489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422237" y="331202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Decision Support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3858369"/>
            <a:ext cx="4873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Comprehensive financial tools including EMI calculators and real-time fuel cost analysis.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0344001" y="4192489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422237" y="63777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Two-Sided Market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7" y="6924080"/>
            <a:ext cx="4873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Connects buyers and dealers through an optimized marketplace with mutual benefits.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0344001" y="701694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321570" y="63777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Future-Ready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6924080"/>
            <a:ext cx="487337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AI/ML recommendations and scalable architecture prepared for market evolution.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7519541" y="7016949"/>
            <a:ext cx="424160" cy="530275"/>
            <a:chOff x="0" y="0"/>
            <a:chExt cx="565547" cy="707033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r="-233" b="-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41400"/>
            <a:ext cx="7088237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Team QISICONS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2932510"/>
            <a:ext cx="5283547" cy="2655243"/>
            <a:chOff x="0" y="0"/>
            <a:chExt cx="7044730" cy="3540323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6833997" y="0"/>
                  </a:lnTo>
                  <a:cubicBezTo>
                    <a:pt x="6922262" y="0"/>
                    <a:pt x="6993890" y="71120"/>
                    <a:pt x="6993890" y="158750"/>
                  </a:cubicBezTo>
                  <a:lnTo>
                    <a:pt x="6993890" y="3330702"/>
                  </a:lnTo>
                  <a:cubicBezTo>
                    <a:pt x="6993890" y="3418332"/>
                    <a:pt x="6922262" y="3489452"/>
                    <a:pt x="6833997" y="3489452"/>
                  </a:cubicBezTo>
                  <a:lnTo>
                    <a:pt x="159893" y="3489452"/>
                  </a:lnTo>
                  <a:cubicBezTo>
                    <a:pt x="71628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184150"/>
                  </a:moveTo>
                  <a:cubicBezTo>
                    <a:pt x="0" y="82296"/>
                    <a:pt x="83185" y="0"/>
                    <a:pt x="185293" y="0"/>
                  </a:cubicBezTo>
                  <a:lnTo>
                    <a:pt x="6859397" y="0"/>
                  </a:lnTo>
                  <a:lnTo>
                    <a:pt x="6859397" y="25400"/>
                  </a:lnTo>
                  <a:lnTo>
                    <a:pt x="6859397" y="0"/>
                  </a:lnTo>
                  <a:cubicBezTo>
                    <a:pt x="6961632" y="0"/>
                    <a:pt x="7044690" y="82296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3356102"/>
                  </a:lnTo>
                  <a:lnTo>
                    <a:pt x="7019290" y="3356102"/>
                  </a:lnTo>
                  <a:lnTo>
                    <a:pt x="7044690" y="3356102"/>
                  </a:lnTo>
                  <a:cubicBezTo>
                    <a:pt x="7044690" y="3457956"/>
                    <a:pt x="6961505" y="3540252"/>
                    <a:pt x="6859397" y="3540252"/>
                  </a:cubicBezTo>
                  <a:lnTo>
                    <a:pt x="6859397" y="3514852"/>
                  </a:lnTo>
                  <a:lnTo>
                    <a:pt x="6859397" y="3540252"/>
                  </a:lnTo>
                  <a:lnTo>
                    <a:pt x="185293" y="3540252"/>
                  </a:lnTo>
                  <a:lnTo>
                    <a:pt x="185293" y="3514852"/>
                  </a:lnTo>
                  <a:lnTo>
                    <a:pt x="185293" y="3540252"/>
                  </a:lnTo>
                  <a:cubicBezTo>
                    <a:pt x="83185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635"/>
                    <a:pt x="110871" y="3489452"/>
                    <a:pt x="185293" y="3489452"/>
                  </a:cubicBezTo>
                  <a:lnTo>
                    <a:pt x="6859397" y="3489452"/>
                  </a:lnTo>
                  <a:cubicBezTo>
                    <a:pt x="6933819" y="3489452"/>
                    <a:pt x="6993890" y="3429508"/>
                    <a:pt x="6993890" y="3356102"/>
                  </a:cubicBezTo>
                  <a:lnTo>
                    <a:pt x="6993890" y="184150"/>
                  </a:lnTo>
                  <a:cubicBezTo>
                    <a:pt x="6993890" y="110617"/>
                    <a:pt x="6933819" y="50800"/>
                    <a:pt x="6859397" y="50800"/>
                  </a:cubicBezTo>
                  <a:lnTo>
                    <a:pt x="185293" y="50800"/>
                  </a:lnTo>
                  <a:lnTo>
                    <a:pt x="185293" y="25400"/>
                  </a:lnTo>
                  <a:lnTo>
                    <a:pt x="185293" y="50800"/>
                  </a:lnTo>
                  <a:cubicBezTo>
                    <a:pt x="110871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13855" y="323507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Ch.Subramanyam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3855" y="3781425"/>
            <a:ext cx="460221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Frontend Developer specializing in React, TailwindCSS, and intuitive UI/UX design.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02152" y="2932510"/>
            <a:ext cx="5283547" cy="2655243"/>
            <a:chOff x="0" y="0"/>
            <a:chExt cx="7044730" cy="3540323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6833997" y="0"/>
                  </a:lnTo>
                  <a:cubicBezTo>
                    <a:pt x="6922262" y="0"/>
                    <a:pt x="6993890" y="71120"/>
                    <a:pt x="6993890" y="158750"/>
                  </a:cubicBezTo>
                  <a:lnTo>
                    <a:pt x="6993890" y="3330702"/>
                  </a:lnTo>
                  <a:cubicBezTo>
                    <a:pt x="6993890" y="3418332"/>
                    <a:pt x="6922262" y="3489452"/>
                    <a:pt x="6833997" y="3489452"/>
                  </a:cubicBezTo>
                  <a:lnTo>
                    <a:pt x="159893" y="3489452"/>
                  </a:lnTo>
                  <a:cubicBezTo>
                    <a:pt x="71628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184150"/>
                  </a:moveTo>
                  <a:cubicBezTo>
                    <a:pt x="0" y="82296"/>
                    <a:pt x="83185" y="0"/>
                    <a:pt x="185293" y="0"/>
                  </a:cubicBezTo>
                  <a:lnTo>
                    <a:pt x="6859397" y="0"/>
                  </a:lnTo>
                  <a:lnTo>
                    <a:pt x="6859397" y="25400"/>
                  </a:lnTo>
                  <a:lnTo>
                    <a:pt x="6859397" y="0"/>
                  </a:lnTo>
                  <a:cubicBezTo>
                    <a:pt x="6961632" y="0"/>
                    <a:pt x="7044690" y="82296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3356102"/>
                  </a:lnTo>
                  <a:lnTo>
                    <a:pt x="7019290" y="3356102"/>
                  </a:lnTo>
                  <a:lnTo>
                    <a:pt x="7044690" y="3356102"/>
                  </a:lnTo>
                  <a:cubicBezTo>
                    <a:pt x="7044690" y="3457956"/>
                    <a:pt x="6961505" y="3540252"/>
                    <a:pt x="6859397" y="3540252"/>
                  </a:cubicBezTo>
                  <a:lnTo>
                    <a:pt x="6859397" y="3514852"/>
                  </a:lnTo>
                  <a:lnTo>
                    <a:pt x="6859397" y="3540252"/>
                  </a:lnTo>
                  <a:lnTo>
                    <a:pt x="185293" y="3540252"/>
                  </a:lnTo>
                  <a:lnTo>
                    <a:pt x="185293" y="3514852"/>
                  </a:lnTo>
                  <a:lnTo>
                    <a:pt x="185293" y="3540252"/>
                  </a:lnTo>
                  <a:cubicBezTo>
                    <a:pt x="83185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635"/>
                    <a:pt x="110871" y="3489452"/>
                    <a:pt x="185293" y="3489452"/>
                  </a:cubicBezTo>
                  <a:lnTo>
                    <a:pt x="6859397" y="3489452"/>
                  </a:lnTo>
                  <a:cubicBezTo>
                    <a:pt x="6933819" y="3489452"/>
                    <a:pt x="6993890" y="3429508"/>
                    <a:pt x="6993890" y="3356102"/>
                  </a:cubicBezTo>
                  <a:lnTo>
                    <a:pt x="6993890" y="184150"/>
                  </a:lnTo>
                  <a:cubicBezTo>
                    <a:pt x="6993890" y="110617"/>
                    <a:pt x="6933819" y="50800"/>
                    <a:pt x="6859397" y="50800"/>
                  </a:cubicBezTo>
                  <a:lnTo>
                    <a:pt x="185293" y="50800"/>
                  </a:lnTo>
                  <a:lnTo>
                    <a:pt x="185293" y="25400"/>
                  </a:lnTo>
                  <a:lnTo>
                    <a:pt x="185293" y="50800"/>
                  </a:lnTo>
                  <a:cubicBezTo>
                    <a:pt x="110871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42820" y="323507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N.Manikanta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2820" y="3781425"/>
            <a:ext cx="460221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Backend Developer expert in Django REST Framework and scalable API architecture.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31116" y="2932510"/>
            <a:ext cx="5283547" cy="2655243"/>
            <a:chOff x="0" y="0"/>
            <a:chExt cx="7044730" cy="3540323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6993890" cy="3489452"/>
            </a:xfrm>
            <a:custGeom>
              <a:avLst/>
              <a:gdLst/>
              <a:ahLst/>
              <a:cxnLst/>
              <a:rect l="l" t="t" r="r" b="b"/>
              <a:pathLst>
                <a:path w="6993890" h="3489452">
                  <a:moveTo>
                    <a:pt x="0" y="158750"/>
                  </a:moveTo>
                  <a:cubicBezTo>
                    <a:pt x="0" y="71120"/>
                    <a:pt x="71628" y="0"/>
                    <a:pt x="159893" y="0"/>
                  </a:cubicBezTo>
                  <a:lnTo>
                    <a:pt x="6833997" y="0"/>
                  </a:lnTo>
                  <a:cubicBezTo>
                    <a:pt x="6922262" y="0"/>
                    <a:pt x="6993890" y="71120"/>
                    <a:pt x="6993890" y="158750"/>
                  </a:cubicBezTo>
                  <a:lnTo>
                    <a:pt x="6993890" y="3330702"/>
                  </a:lnTo>
                  <a:cubicBezTo>
                    <a:pt x="6993890" y="3418332"/>
                    <a:pt x="6922262" y="3489452"/>
                    <a:pt x="6833997" y="3489452"/>
                  </a:cubicBezTo>
                  <a:lnTo>
                    <a:pt x="159893" y="3489452"/>
                  </a:lnTo>
                  <a:cubicBezTo>
                    <a:pt x="71628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44690" cy="3540379"/>
            </a:xfrm>
            <a:custGeom>
              <a:avLst/>
              <a:gdLst/>
              <a:ahLst/>
              <a:cxnLst/>
              <a:rect l="l" t="t" r="r" b="b"/>
              <a:pathLst>
                <a:path w="7044690" h="3540379">
                  <a:moveTo>
                    <a:pt x="0" y="184150"/>
                  </a:moveTo>
                  <a:cubicBezTo>
                    <a:pt x="0" y="82296"/>
                    <a:pt x="83185" y="0"/>
                    <a:pt x="185293" y="0"/>
                  </a:cubicBezTo>
                  <a:lnTo>
                    <a:pt x="6859397" y="0"/>
                  </a:lnTo>
                  <a:lnTo>
                    <a:pt x="6859397" y="25400"/>
                  </a:lnTo>
                  <a:lnTo>
                    <a:pt x="6859397" y="0"/>
                  </a:lnTo>
                  <a:cubicBezTo>
                    <a:pt x="6961632" y="0"/>
                    <a:pt x="7044690" y="82296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3356102"/>
                  </a:lnTo>
                  <a:lnTo>
                    <a:pt x="7019290" y="3356102"/>
                  </a:lnTo>
                  <a:lnTo>
                    <a:pt x="7044690" y="3356102"/>
                  </a:lnTo>
                  <a:cubicBezTo>
                    <a:pt x="7044690" y="3457956"/>
                    <a:pt x="6961505" y="3540252"/>
                    <a:pt x="6859397" y="3540252"/>
                  </a:cubicBezTo>
                  <a:lnTo>
                    <a:pt x="6859397" y="3514852"/>
                  </a:lnTo>
                  <a:lnTo>
                    <a:pt x="6859397" y="3540252"/>
                  </a:lnTo>
                  <a:lnTo>
                    <a:pt x="185293" y="3540252"/>
                  </a:lnTo>
                  <a:lnTo>
                    <a:pt x="185293" y="3514852"/>
                  </a:lnTo>
                  <a:lnTo>
                    <a:pt x="185293" y="3540252"/>
                  </a:lnTo>
                  <a:cubicBezTo>
                    <a:pt x="83185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635"/>
                    <a:pt x="110871" y="3489452"/>
                    <a:pt x="185293" y="3489452"/>
                  </a:cubicBezTo>
                  <a:lnTo>
                    <a:pt x="6859397" y="3489452"/>
                  </a:lnTo>
                  <a:cubicBezTo>
                    <a:pt x="6933819" y="3489452"/>
                    <a:pt x="6993890" y="3429508"/>
                    <a:pt x="6993890" y="3356102"/>
                  </a:cubicBezTo>
                  <a:lnTo>
                    <a:pt x="6993890" y="184150"/>
                  </a:lnTo>
                  <a:cubicBezTo>
                    <a:pt x="6993890" y="110617"/>
                    <a:pt x="6933819" y="50800"/>
                    <a:pt x="6859397" y="50800"/>
                  </a:cubicBezTo>
                  <a:lnTo>
                    <a:pt x="185293" y="50800"/>
                  </a:lnTo>
                  <a:lnTo>
                    <a:pt x="185293" y="25400"/>
                  </a:lnTo>
                  <a:lnTo>
                    <a:pt x="185293" y="50800"/>
                  </a:lnTo>
                  <a:cubicBezTo>
                    <a:pt x="110871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71784" y="323507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D.Swaraj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1784" y="3781425"/>
            <a:ext cx="4602213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Database Engineer focused on PostgreSQL optimization and data modeling excellence.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73188" y="5833170"/>
            <a:ext cx="8048030" cy="2201615"/>
            <a:chOff x="0" y="0"/>
            <a:chExt cx="10730707" cy="2935487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10679938" cy="2884678"/>
            </a:xfrm>
            <a:custGeom>
              <a:avLst/>
              <a:gdLst/>
              <a:ahLst/>
              <a:cxnLst/>
              <a:rect l="l" t="t" r="r" b="b"/>
              <a:pathLst>
                <a:path w="10679938" h="2884678">
                  <a:moveTo>
                    <a:pt x="0" y="158750"/>
                  </a:moveTo>
                  <a:cubicBezTo>
                    <a:pt x="0" y="71120"/>
                    <a:pt x="72009" y="0"/>
                    <a:pt x="160782" y="0"/>
                  </a:cubicBezTo>
                  <a:lnTo>
                    <a:pt x="10519156" y="0"/>
                  </a:lnTo>
                  <a:cubicBezTo>
                    <a:pt x="10607929" y="0"/>
                    <a:pt x="10679938" y="71120"/>
                    <a:pt x="10679938" y="158750"/>
                  </a:cubicBezTo>
                  <a:lnTo>
                    <a:pt x="10679938" y="2725928"/>
                  </a:lnTo>
                  <a:cubicBezTo>
                    <a:pt x="10679938" y="2813558"/>
                    <a:pt x="10607929" y="2884678"/>
                    <a:pt x="10519156" y="2884678"/>
                  </a:cubicBezTo>
                  <a:lnTo>
                    <a:pt x="160782" y="2884678"/>
                  </a:lnTo>
                  <a:cubicBezTo>
                    <a:pt x="72009" y="2884678"/>
                    <a:pt x="0" y="2813558"/>
                    <a:pt x="0" y="2725928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730738" cy="2935478"/>
            </a:xfrm>
            <a:custGeom>
              <a:avLst/>
              <a:gdLst/>
              <a:ahLst/>
              <a:cxnLst/>
              <a:rect l="l" t="t" r="r" b="b"/>
              <a:pathLst>
                <a:path w="10730738" h="2935478">
                  <a:moveTo>
                    <a:pt x="0" y="184150"/>
                  </a:moveTo>
                  <a:cubicBezTo>
                    <a:pt x="0" y="82169"/>
                    <a:pt x="83693" y="0"/>
                    <a:pt x="186182" y="0"/>
                  </a:cubicBezTo>
                  <a:lnTo>
                    <a:pt x="10544556" y="0"/>
                  </a:lnTo>
                  <a:lnTo>
                    <a:pt x="10544556" y="25400"/>
                  </a:lnTo>
                  <a:lnTo>
                    <a:pt x="10544556" y="0"/>
                  </a:lnTo>
                  <a:cubicBezTo>
                    <a:pt x="10647045" y="0"/>
                    <a:pt x="10730738" y="82169"/>
                    <a:pt x="10730738" y="184150"/>
                  </a:cubicBezTo>
                  <a:lnTo>
                    <a:pt x="10705338" y="184150"/>
                  </a:lnTo>
                  <a:lnTo>
                    <a:pt x="10730738" y="184150"/>
                  </a:lnTo>
                  <a:lnTo>
                    <a:pt x="10730738" y="2751328"/>
                  </a:lnTo>
                  <a:lnTo>
                    <a:pt x="10705338" y="2751328"/>
                  </a:lnTo>
                  <a:lnTo>
                    <a:pt x="10730738" y="2751328"/>
                  </a:lnTo>
                  <a:cubicBezTo>
                    <a:pt x="10730738" y="2853309"/>
                    <a:pt x="10647045" y="2935478"/>
                    <a:pt x="10544556" y="2935478"/>
                  </a:cubicBezTo>
                  <a:lnTo>
                    <a:pt x="10544556" y="2910078"/>
                  </a:lnTo>
                  <a:lnTo>
                    <a:pt x="10544556" y="2935478"/>
                  </a:lnTo>
                  <a:lnTo>
                    <a:pt x="186182" y="2935478"/>
                  </a:lnTo>
                  <a:lnTo>
                    <a:pt x="186182" y="2910078"/>
                  </a:lnTo>
                  <a:lnTo>
                    <a:pt x="186182" y="2935478"/>
                  </a:lnTo>
                  <a:cubicBezTo>
                    <a:pt x="83693" y="2935478"/>
                    <a:pt x="0" y="2853309"/>
                    <a:pt x="0" y="2751328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51328"/>
                  </a:lnTo>
                  <a:lnTo>
                    <a:pt x="25400" y="2751328"/>
                  </a:lnTo>
                  <a:lnTo>
                    <a:pt x="50800" y="2751328"/>
                  </a:lnTo>
                  <a:cubicBezTo>
                    <a:pt x="50800" y="2824734"/>
                    <a:pt x="111125" y="2884678"/>
                    <a:pt x="186182" y="2884678"/>
                  </a:cubicBezTo>
                  <a:lnTo>
                    <a:pt x="10544556" y="2884678"/>
                  </a:lnTo>
                  <a:cubicBezTo>
                    <a:pt x="10619613" y="2884678"/>
                    <a:pt x="10679938" y="2824607"/>
                    <a:pt x="10679938" y="2751328"/>
                  </a:cubicBezTo>
                  <a:lnTo>
                    <a:pt x="10679938" y="184150"/>
                  </a:lnTo>
                  <a:cubicBezTo>
                    <a:pt x="10679938" y="110744"/>
                    <a:pt x="10619613" y="50800"/>
                    <a:pt x="10544556" y="50800"/>
                  </a:cubicBezTo>
                  <a:lnTo>
                    <a:pt x="186182" y="50800"/>
                  </a:lnTo>
                  <a:lnTo>
                    <a:pt x="186182" y="25400"/>
                  </a:lnTo>
                  <a:lnTo>
                    <a:pt x="186182" y="50800"/>
                  </a:lnTo>
                  <a:cubicBezTo>
                    <a:pt x="111125" y="50800"/>
                    <a:pt x="50800" y="110871"/>
                    <a:pt x="50800" y="1841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13855" y="613573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Y.Rajitha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3855" y="6682085"/>
            <a:ext cx="73666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Frontend Deployment Lead – handled frontend deployment (Vercel).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66635" y="5833170"/>
            <a:ext cx="8048030" cy="2201615"/>
            <a:chOff x="0" y="0"/>
            <a:chExt cx="10730707" cy="2935487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10679938" cy="2884678"/>
            </a:xfrm>
            <a:custGeom>
              <a:avLst/>
              <a:gdLst/>
              <a:ahLst/>
              <a:cxnLst/>
              <a:rect l="l" t="t" r="r" b="b"/>
              <a:pathLst>
                <a:path w="10679938" h="2884678">
                  <a:moveTo>
                    <a:pt x="0" y="158750"/>
                  </a:moveTo>
                  <a:cubicBezTo>
                    <a:pt x="0" y="71120"/>
                    <a:pt x="72009" y="0"/>
                    <a:pt x="160782" y="0"/>
                  </a:cubicBezTo>
                  <a:lnTo>
                    <a:pt x="10519156" y="0"/>
                  </a:lnTo>
                  <a:cubicBezTo>
                    <a:pt x="10607929" y="0"/>
                    <a:pt x="10679938" y="71120"/>
                    <a:pt x="10679938" y="158750"/>
                  </a:cubicBezTo>
                  <a:lnTo>
                    <a:pt x="10679938" y="2725928"/>
                  </a:lnTo>
                  <a:cubicBezTo>
                    <a:pt x="10679938" y="2813558"/>
                    <a:pt x="10607929" y="2884678"/>
                    <a:pt x="10519156" y="2884678"/>
                  </a:cubicBezTo>
                  <a:lnTo>
                    <a:pt x="160782" y="2884678"/>
                  </a:lnTo>
                  <a:cubicBezTo>
                    <a:pt x="72009" y="2884678"/>
                    <a:pt x="0" y="2813558"/>
                    <a:pt x="0" y="2725928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730738" cy="2935478"/>
            </a:xfrm>
            <a:custGeom>
              <a:avLst/>
              <a:gdLst/>
              <a:ahLst/>
              <a:cxnLst/>
              <a:rect l="l" t="t" r="r" b="b"/>
              <a:pathLst>
                <a:path w="10730738" h="2935478">
                  <a:moveTo>
                    <a:pt x="0" y="184150"/>
                  </a:moveTo>
                  <a:cubicBezTo>
                    <a:pt x="0" y="82169"/>
                    <a:pt x="83693" y="0"/>
                    <a:pt x="186182" y="0"/>
                  </a:cubicBezTo>
                  <a:lnTo>
                    <a:pt x="10544556" y="0"/>
                  </a:lnTo>
                  <a:lnTo>
                    <a:pt x="10544556" y="25400"/>
                  </a:lnTo>
                  <a:lnTo>
                    <a:pt x="10544556" y="0"/>
                  </a:lnTo>
                  <a:cubicBezTo>
                    <a:pt x="10647045" y="0"/>
                    <a:pt x="10730738" y="82169"/>
                    <a:pt x="10730738" y="184150"/>
                  </a:cubicBezTo>
                  <a:lnTo>
                    <a:pt x="10705338" y="184150"/>
                  </a:lnTo>
                  <a:lnTo>
                    <a:pt x="10730738" y="184150"/>
                  </a:lnTo>
                  <a:lnTo>
                    <a:pt x="10730738" y="2751328"/>
                  </a:lnTo>
                  <a:lnTo>
                    <a:pt x="10705338" y="2751328"/>
                  </a:lnTo>
                  <a:lnTo>
                    <a:pt x="10730738" y="2751328"/>
                  </a:lnTo>
                  <a:cubicBezTo>
                    <a:pt x="10730738" y="2853309"/>
                    <a:pt x="10647045" y="2935478"/>
                    <a:pt x="10544556" y="2935478"/>
                  </a:cubicBezTo>
                  <a:lnTo>
                    <a:pt x="10544556" y="2910078"/>
                  </a:lnTo>
                  <a:lnTo>
                    <a:pt x="10544556" y="2935478"/>
                  </a:lnTo>
                  <a:lnTo>
                    <a:pt x="186182" y="2935478"/>
                  </a:lnTo>
                  <a:lnTo>
                    <a:pt x="186182" y="2910078"/>
                  </a:lnTo>
                  <a:lnTo>
                    <a:pt x="186182" y="2935478"/>
                  </a:lnTo>
                  <a:cubicBezTo>
                    <a:pt x="83693" y="2935478"/>
                    <a:pt x="0" y="2853309"/>
                    <a:pt x="0" y="2751328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751328"/>
                  </a:lnTo>
                  <a:lnTo>
                    <a:pt x="25400" y="2751328"/>
                  </a:lnTo>
                  <a:lnTo>
                    <a:pt x="50800" y="2751328"/>
                  </a:lnTo>
                  <a:cubicBezTo>
                    <a:pt x="50800" y="2824734"/>
                    <a:pt x="111125" y="2884678"/>
                    <a:pt x="186182" y="2884678"/>
                  </a:cubicBezTo>
                  <a:lnTo>
                    <a:pt x="10544556" y="2884678"/>
                  </a:lnTo>
                  <a:cubicBezTo>
                    <a:pt x="10619613" y="2884678"/>
                    <a:pt x="10679938" y="2824607"/>
                    <a:pt x="10679938" y="2751328"/>
                  </a:cubicBezTo>
                  <a:lnTo>
                    <a:pt x="10679938" y="184150"/>
                  </a:lnTo>
                  <a:cubicBezTo>
                    <a:pt x="10679938" y="110744"/>
                    <a:pt x="10619613" y="50800"/>
                    <a:pt x="10544556" y="50800"/>
                  </a:cubicBezTo>
                  <a:lnTo>
                    <a:pt x="186182" y="50800"/>
                  </a:lnTo>
                  <a:lnTo>
                    <a:pt x="186182" y="25400"/>
                  </a:lnTo>
                  <a:lnTo>
                    <a:pt x="186182" y="50800"/>
                  </a:lnTo>
                  <a:cubicBezTo>
                    <a:pt x="111125" y="50800"/>
                    <a:pt x="50800" y="110871"/>
                    <a:pt x="50800" y="1841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607302" y="613573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B.Sailaja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07302" y="6682085"/>
            <a:ext cx="73666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Backend Deployment Lead – handled  backend hosting (Render), and database management (Supabase).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2238" y="8229897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Revolutionizing two-wheeler discovery and buying experiences through innovative technology solutions.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586</Words>
  <Application>Microsoft Office PowerPoint</Application>
  <PresentationFormat>Custom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</vt:lpstr>
      <vt:lpstr>Arimo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Smart Solution:Wheelora</dc:title>
  <cp:lastModifiedBy>venkata sailaja Bareddy</cp:lastModifiedBy>
  <cp:revision>2</cp:revision>
  <dcterms:created xsi:type="dcterms:W3CDTF">2006-08-16T00:00:00Z</dcterms:created>
  <dcterms:modified xsi:type="dcterms:W3CDTF">2025-09-28T12:44:47Z</dcterms:modified>
  <dc:identifier>DAG0RHjdWuI</dc:identifier>
</cp:coreProperties>
</file>